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73" r:id="rId4"/>
    <p:sldId id="260" r:id="rId5"/>
    <p:sldId id="259" r:id="rId6"/>
    <p:sldId id="256" r:id="rId7"/>
    <p:sldId id="264" r:id="rId8"/>
    <p:sldId id="270" r:id="rId9"/>
    <p:sldId id="269" r:id="rId10"/>
    <p:sldId id="272" r:id="rId11"/>
    <p:sldId id="271" r:id="rId12"/>
    <p:sldId id="268" r:id="rId13"/>
    <p:sldId id="267" r:id="rId14"/>
    <p:sldId id="266" r:id="rId15"/>
    <p:sldId id="274" r:id="rId16"/>
    <p:sldId id="262" r:id="rId17"/>
    <p:sldId id="265" r:id="rId18"/>
    <p:sldId id="263" r:id="rId19"/>
    <p:sldId id="332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image" Target="../media/image9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image" Target="../media/image9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30174" custScaleY="27945" custLinFactX="279567" custLinFactY="74442" custLinFactNeighborX="300000" custLinFactNeighborY="100000"/>
      <dgm:spPr>
        <a:prstGeom prst="ellipse">
          <a:avLst/>
        </a:prstGeom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60855" custLinFactY="38957" custLinFactNeighborX="100000" custLinFactNeighborY="100000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21205" custLinFactY="-8845" custLinFactNeighborX="-100000" custLinFactNeighborY="-100000"/>
      <dgm:spPr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X="-4504" custLinFactNeighborX="-100000" custLinFactNeighborY="-11763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55000" r="-55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0801314" y="5374194"/>
          <a:ext cx="508099" cy="4705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86" y="4165622"/>
          <a:ext cx="2589497" cy="76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86" y="4165622"/>
        <a:ext cx="2589497" cy="768096"/>
      </dsp:txXfrm>
    </dsp:sp>
    <dsp:sp modelId="{7D166BBB-55AF-452C-B9A0-94A1EE55FF4F}">
      <dsp:nvSpPr>
        <dsp:cNvPr id="0" name=""/>
        <dsp:cNvSpPr/>
      </dsp:nvSpPr>
      <dsp:spPr>
        <a:xfrm>
          <a:off x="1286" y="4899314"/>
          <a:ext cx="2589497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5906389" y="3871001"/>
          <a:ext cx="2281886" cy="22818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043946" y="4165622"/>
          <a:ext cx="2589497" cy="76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043946" y="4165622"/>
        <a:ext cx="2589497" cy="768096"/>
      </dsp:txXfrm>
    </dsp:sp>
    <dsp:sp modelId="{1223E777-77CB-4A9A-BF21-12B513842696}">
      <dsp:nvSpPr>
        <dsp:cNvPr id="0" name=""/>
        <dsp:cNvSpPr/>
      </dsp:nvSpPr>
      <dsp:spPr>
        <a:xfrm>
          <a:off x="3043946" y="4899314"/>
          <a:ext cx="2589497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19944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086606" y="4165622"/>
          <a:ext cx="2589497" cy="76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086606" y="4165622"/>
        <a:ext cx="2589497" cy="768096"/>
      </dsp:txXfrm>
    </dsp:sp>
    <dsp:sp modelId="{EE420F84-477D-4635-BEF8-66426E9A259D}">
      <dsp:nvSpPr>
        <dsp:cNvPr id="0" name=""/>
        <dsp:cNvSpPr/>
      </dsp:nvSpPr>
      <dsp:spPr>
        <a:xfrm>
          <a:off x="6451751" y="3517048"/>
          <a:ext cx="2589497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7523329" y="1333027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55000" r="-5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129266" y="4165622"/>
          <a:ext cx="2589497" cy="76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129266" y="4165622"/>
        <a:ext cx="2589497" cy="768096"/>
      </dsp:txXfrm>
    </dsp:sp>
    <dsp:sp modelId="{5A7600AF-A34B-4D03-B3D6-B3C760AE8E06}">
      <dsp:nvSpPr>
        <dsp:cNvPr id="0" name=""/>
        <dsp:cNvSpPr/>
      </dsp:nvSpPr>
      <dsp:spPr>
        <a:xfrm>
          <a:off x="9130553" y="4830688"/>
          <a:ext cx="2589497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endParaRPr lang="en-US" sz="1200" dirty="0">
              <a:solidFill>
                <a:srgbClr val="000000"/>
              </a:solidFill>
              <a:latin typeface="Canva San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sv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8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Rest: 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BA7E9-15BC-2ED8-65F4-7DDAABDD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912" y="5079518"/>
            <a:ext cx="2194750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229337"/>
            <a:ext cx="10904221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dirty="0">
              <a:latin typeface="Neue Plak"/>
            </a:endParaRPr>
          </a:p>
          <a:p>
            <a:pPr algn="ctr">
              <a:lnSpc>
                <a:spcPts val="1626"/>
              </a:lnSpc>
            </a:pPr>
            <a:endParaRPr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FF Meta Serif W01"/>
              </a:rPr>
              <a:t> Important for anyone who must solve problems or brainstorm new ideas</a:t>
            </a: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1477" dirty="0">
                <a:solidFill>
                  <a:srgbClr val="000000"/>
                </a:solidFill>
                <a:latin typeface="Neue Plak"/>
              </a:rPr>
              <a:t>Appreciate beauty in any form, whether natural or human-created:</a:t>
            </a:r>
          </a:p>
          <a:p>
            <a:pPr algn="ctr">
              <a:lnSpc>
                <a:spcPts val="2068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1477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r>
              <a:rPr lang="en-US" sz="1477" dirty="0">
                <a:solidFill>
                  <a:srgbClr val="000000"/>
                </a:solidFill>
                <a:latin typeface="Neue Plak"/>
              </a:rPr>
              <a:t>• Take in a sunrise or sunset</a:t>
            </a:r>
          </a:p>
          <a:p>
            <a:pPr algn="ctr">
              <a:lnSpc>
                <a:spcPts val="2068"/>
              </a:lnSpc>
            </a:pPr>
            <a:r>
              <a:rPr lang="en-US" sz="1477" dirty="0">
                <a:solidFill>
                  <a:srgbClr val="000000"/>
                </a:solidFill>
                <a:latin typeface="Neue Plak"/>
              </a:rPr>
              <a:t>• Go for a walk in nature</a:t>
            </a:r>
          </a:p>
          <a:p>
            <a:pPr algn="ctr">
              <a:lnSpc>
                <a:spcPts val="2068"/>
              </a:lnSpc>
            </a:pPr>
            <a:r>
              <a:rPr lang="en-US" sz="1477" dirty="0">
                <a:solidFill>
                  <a:srgbClr val="000000"/>
                </a:solidFill>
                <a:latin typeface="Neue Plak"/>
              </a:rPr>
              <a:t>• Be childlike and reawaken wonder</a:t>
            </a:r>
          </a:p>
          <a:p>
            <a:pPr algn="ctr">
              <a:lnSpc>
                <a:spcPts val="2068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1477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r>
              <a:rPr lang="en-US" sz="1477" dirty="0">
                <a:solidFill>
                  <a:srgbClr val="000000"/>
                </a:solidFill>
                <a:latin typeface="Neue Plak"/>
              </a:rPr>
              <a:t>• Visit a museum or art festival</a:t>
            </a:r>
          </a:p>
          <a:p>
            <a:pPr algn="ctr">
              <a:lnSpc>
                <a:spcPts val="2068"/>
              </a:lnSpc>
            </a:pPr>
            <a:r>
              <a:rPr lang="en-US" sz="1477" dirty="0">
                <a:solidFill>
                  <a:srgbClr val="000000"/>
                </a:solidFill>
                <a:latin typeface="Neue Plak"/>
              </a:rPr>
              <a:t>• Engage with inspiring music, books, documentaries, etc.</a:t>
            </a:r>
          </a:p>
          <a:p>
            <a:pPr algn="ctr">
              <a:lnSpc>
                <a:spcPts val="2068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1477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2827780" y="2889719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7884791" y="4511163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7751593" y="6054520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1567273"/>
            <a:ext cx="11301197" cy="6977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Set a relaxing evening ambiance (soothing music, candles, etc.)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Turn down lights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6891231" y="1340478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7706363" y="68337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2623677" y="8027477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272034"/>
            <a:ext cx="9132781" cy="40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439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Volunteer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Work a job that feels purpose-driven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360411" y="4440575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0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 dirty="0">
                <a:solidFill>
                  <a:srgbClr val="000000"/>
                </a:solidFill>
                <a:latin typeface="Canva Sans Bold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3529781" y="9988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FF Meta Serif Offc W01"/>
              </a:rPr>
              <a:t>A</a:t>
            </a:r>
            <a:r>
              <a:rPr lang="en-US" i="0" dirty="0">
                <a:solidFill>
                  <a:srgbClr val="333333"/>
                </a:solidFill>
                <a:effectLst/>
                <a:latin typeface="FF Meta Serif Offc W01"/>
              </a:rPr>
              <a:t>bility to connect beyond the physical and mental and feel a deep sense of belonging, love, acceptance and purpose</a:t>
            </a:r>
            <a:r>
              <a:rPr lang="en-US" i="0" dirty="0">
                <a:solidFill>
                  <a:srgbClr val="333333"/>
                </a:solidFill>
                <a:effectLst/>
                <a:latin typeface="FF Meta Serif W01"/>
              </a:rPr>
              <a:t> 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6169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Evaluate your relationships.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Spend less time with people who steal your energy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If you're an introvert, block out time to be alone.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Fill your own battery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862695"/>
            <a:ext cx="1316736" cy="1206459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5279111" y="5763401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758125" y="5805856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5083782" y="220280"/>
            <a:ext cx="1707395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3C8C464-B50B-BA80-A636-5191F1E422EB}"/>
              </a:ext>
            </a:extLst>
          </p:cNvPr>
          <p:cNvSpPr/>
          <p:nvPr/>
        </p:nvSpPr>
        <p:spPr>
          <a:xfrm>
            <a:off x="4866278" y="4627983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DCEFF-AE08-7952-4484-802B9B12B62E}"/>
              </a:ext>
            </a:extLst>
          </p:cNvPr>
          <p:cNvSpPr/>
          <p:nvPr/>
        </p:nvSpPr>
        <p:spPr>
          <a:xfrm>
            <a:off x="567465" y="481579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28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once).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7.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1718685-F2FC-4D46-F758-7AB54AE98994}"/>
              </a:ext>
            </a:extLst>
          </p:cNvPr>
          <p:cNvSpPr/>
          <p:nvPr/>
        </p:nvSpPr>
        <p:spPr>
          <a:xfrm>
            <a:off x="182880" y="7816860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6548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:)</a:t>
            </a:r>
          </a:p>
          <a:p>
            <a:br>
              <a:rPr lang="en-US" dirty="0"/>
            </a:b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870" y="4004971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789714"/>
              </p:ext>
            </p:extLst>
          </p:nvPr>
        </p:nvGraphicFramePr>
        <p:xfrm>
          <a:off x="176981" y="1"/>
          <a:ext cx="1172005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4A2ACB-01B1-4692-98E0-46CE633A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3D51D4B-995C-4B11-99DF-70EFFA5A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D516DC-C8A4-4CBA-8798-5509B023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209800" y="4321224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856660" y="1686184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59" y="1655106"/>
            <a:ext cx="4292081" cy="42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010" y="3153232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844" y="304800"/>
            <a:ext cx="4449295" cy="6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15" y="1197429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717810" y="924856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6918866" y="3580977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6918866" y="1997408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6900919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2636008" y="3635908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570870" y="227434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2790951" y="2183759"/>
            <a:ext cx="632708" cy="528024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636707" y="438955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860347" y="1965197"/>
            <a:ext cx="78263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2659656" y="2839359"/>
            <a:ext cx="895298" cy="31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721689" y="3901690"/>
            <a:ext cx="794609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2814843" y="4773039"/>
            <a:ext cx="767204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909709" y="6243529"/>
            <a:ext cx="647628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117347" y="3032048"/>
            <a:ext cx="704536" cy="152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6988800" y="4976021"/>
            <a:ext cx="79086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2305129" y="264789"/>
            <a:ext cx="6352077" cy="325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800" dirty="0">
                <a:solidFill>
                  <a:srgbClr val="000000"/>
                </a:solidFill>
                <a:latin typeface="Neue Plak"/>
              </a:rPr>
              <a:t>7 types of rest to avoid burnout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375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1478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• Sleep 7+ hrs. nightly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• Take power naps (as needed)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1478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•  Restorative activities like stretch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•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523081" y="97155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2644733" y="41610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45483" y="2366480"/>
            <a:ext cx="1021098" cy="1062520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9788653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3411795" y="1028700"/>
            <a:ext cx="4935792" cy="4015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Brain-breaks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1011552" y="5965253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8905418" y="566771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2251587" y="1582994"/>
            <a:ext cx="8170607" cy="4022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	    Spend time with people you can be authentic around</a:t>
            </a:r>
          </a:p>
          <a:p>
            <a:pPr lvl="2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	    Try speaking with a therapist to release emotional labor</a:t>
            </a:r>
          </a:p>
          <a:p>
            <a:pPr lvl="2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Neue Plak"/>
              </a:rPr>
              <a:t>	    Cut back on people pleasing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9930580" y="1168559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502</Words>
  <Application>Microsoft Office PowerPoint</Application>
  <PresentationFormat>Widescreen</PresentationFormat>
  <Paragraphs>169</Paragraphs>
  <Slides>20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Canva Sans</vt:lpstr>
      <vt:lpstr>Canva Sans Bold</vt:lpstr>
      <vt:lpstr>FF Meta Serif Offc W01</vt:lpstr>
      <vt:lpstr>FF Meta Serif W01</vt:lpstr>
      <vt:lpstr>Neue Plak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13</cp:revision>
  <dcterms:created xsi:type="dcterms:W3CDTF">2023-09-06T01:40:58Z</dcterms:created>
  <dcterms:modified xsi:type="dcterms:W3CDTF">2023-09-06T14:45:08Z</dcterms:modified>
</cp:coreProperties>
</file>